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2DC0-F3AE-4AEB-B2EE-EC883B190CF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4418-6D39-4B24-AF75-50B5C4147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9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2DC0-F3AE-4AEB-B2EE-EC883B190CF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4418-6D39-4B24-AF75-50B5C4147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trike="noStrike" spc="-1" smtClean="0">
                <a:solidFill>
                  <a:srgbClr val="FFFFFF"/>
                </a:solidFill>
                <a:latin typeface="Arial"/>
              </a:rPr>
              <a:t>Використання електроенергії для економії газу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trike="noStrike" spc="-1" smtClean="0">
                <a:solidFill>
                  <a:srgbClr val="FFFFFF"/>
                </a:solidFill>
                <a:latin typeface="Arial"/>
              </a:rPr>
              <a:t> в ОЗП 2022-2022 рр.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2000" b="0" strike="noStrike" spc="-1" smtClean="0">
                <a:solidFill>
                  <a:srgbClr val="FFFFFF"/>
                </a:solidFill>
                <a:latin typeface="Arial"/>
              </a:rPr>
              <a:t>Робоча група експертів українського національного комітету СІГРЕ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600" algn="ctr">
              <a:lnSpc>
                <a:spcPct val="90000"/>
              </a:lnSpc>
              <a:spcBef>
                <a:spcPts val="99"/>
              </a:spcBef>
              <a:buNone/>
              <a:tabLst>
                <a:tab pos="307800" algn="l"/>
                <a:tab pos="1038240" algn="l"/>
                <a:tab pos="1685880" algn="l"/>
                <a:tab pos="2154240" algn="l"/>
                <a:tab pos="4638600" algn="l"/>
                <a:tab pos="5272200" algn="l"/>
                <a:tab pos="6156360" algn="l"/>
              </a:tabLst>
            </a:pP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Використання електроенергії для економії газу в ОЗП 2022-2022 рр.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Оцінка економічної ефективності електронагрівачів в котельнях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40651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600" algn="ctr">
              <a:lnSpc>
                <a:spcPct val="90000"/>
              </a:lnSpc>
              <a:spcBef>
                <a:spcPts val="99"/>
              </a:spcBef>
              <a:buNone/>
              <a:tabLst>
                <a:tab pos="307800" algn="l"/>
                <a:tab pos="1038240" algn="l"/>
                <a:tab pos="1685880" algn="l"/>
                <a:tab pos="2154240" algn="l"/>
                <a:tab pos="4638600" algn="l"/>
                <a:tab pos="5272200" algn="l"/>
                <a:tab pos="6156360" algn="l"/>
              </a:tabLst>
            </a:pP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Використання електроенергії для економії газу в ОЗП 2022-2022 рр.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Оцінка економічної ефективності електронагрівачів в котельнях	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9321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600" algn="ctr">
              <a:lnSpc>
                <a:spcPct val="90000"/>
              </a:lnSpc>
              <a:spcBef>
                <a:spcPts val="99"/>
              </a:spcBef>
              <a:buNone/>
              <a:tabLst>
                <a:tab pos="307800" algn="l"/>
                <a:tab pos="1038240" algn="l"/>
                <a:tab pos="1685880" algn="l"/>
                <a:tab pos="2154240" algn="l"/>
                <a:tab pos="4638600" algn="l"/>
                <a:tab pos="5272200" algn="l"/>
                <a:tab pos="6156360" algn="l"/>
              </a:tabLst>
            </a:pP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Використання електроенергії для економії газу в ОЗП 2022-2022 рр.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en-US" sz="1600" b="1" strike="noStrike" spc="-1" smtClean="0">
                <a:solidFill>
                  <a:srgbClr val="007E4F"/>
                </a:solidFill>
                <a:latin typeface="Arial"/>
              </a:rPr>
              <a:t>SWOT-</a:t>
            </a: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аналіз варіантів державної підтримки	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8312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600" algn="ctr">
              <a:lnSpc>
                <a:spcPct val="90000"/>
              </a:lnSpc>
              <a:spcBef>
                <a:spcPts val="99"/>
              </a:spcBef>
              <a:buNone/>
              <a:tabLst>
                <a:tab pos="307800" algn="l"/>
                <a:tab pos="1038240" algn="l"/>
                <a:tab pos="1685880" algn="l"/>
                <a:tab pos="2154240" algn="l"/>
                <a:tab pos="4638600" algn="l"/>
                <a:tab pos="5272200" algn="l"/>
                <a:tab pos="6156360" algn="l"/>
              </a:tabLst>
            </a:pP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Використання електроенергії для економії газу в ОЗП 2022-2022 рр.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Висновки	                                                                                                    1/3		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6912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600" algn="ctr">
              <a:lnSpc>
                <a:spcPct val="90000"/>
              </a:lnSpc>
              <a:spcBef>
                <a:spcPts val="99"/>
              </a:spcBef>
              <a:buNone/>
              <a:tabLst>
                <a:tab pos="307800" algn="l"/>
                <a:tab pos="1038240" algn="l"/>
                <a:tab pos="1685880" algn="l"/>
                <a:tab pos="2154240" algn="l"/>
                <a:tab pos="4638600" algn="l"/>
                <a:tab pos="5272200" algn="l"/>
                <a:tab pos="6156360" algn="l"/>
              </a:tabLst>
            </a:pP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Використання електроенергії для економії газу в ОЗП 2022-2022 рр.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Висновки									2/3	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744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600" algn="ctr">
              <a:lnSpc>
                <a:spcPct val="90000"/>
              </a:lnSpc>
              <a:spcBef>
                <a:spcPts val="99"/>
              </a:spcBef>
              <a:buNone/>
              <a:tabLst>
                <a:tab pos="307800" algn="l"/>
                <a:tab pos="1038240" algn="l"/>
                <a:tab pos="1685880" algn="l"/>
                <a:tab pos="2154240" algn="l"/>
                <a:tab pos="4638600" algn="l"/>
                <a:tab pos="5272200" algn="l"/>
                <a:tab pos="6156360" algn="l"/>
              </a:tabLst>
            </a:pP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Використання електроенергії для економії газу в ОЗП 2022-2022 рр.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trike="noStrike" spc="-1" smtClean="0">
                <a:solidFill>
                  <a:srgbClr val="007E4F"/>
                </a:solidFill>
                <a:latin typeface="Arial"/>
              </a:rPr>
              <a:t>Висновки						  		                         3/3	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3400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Використання електроенергії для економії газу  в ОЗП 2022-2022 рр.     Робоча група експертів українського національного комітету СІГРЕ </vt:lpstr>
      <vt:lpstr>Презентация PowerPoint</vt:lpstr>
      <vt:lpstr>Використання електроенергії для економії газу в ОЗП 2022-2022 рр.  Оцінка економічної ефективності електронагрівачів в котельнях</vt:lpstr>
      <vt:lpstr>Використання електроенергії для економії газу в ОЗП 2022-2022 рр.  Оцінка економічної ефективності електронагрівачів в котельнях </vt:lpstr>
      <vt:lpstr>Використання електроенергії для економії газу в ОЗП 2022-2022 рр.  SWOT-аналіз варіантів державної підтримки </vt:lpstr>
      <vt:lpstr>Використання електроенергії для економії газу в ОЗП 2022-2022 рр.  Висновки                                                                                                     1/3  </vt:lpstr>
      <vt:lpstr>Використання електроенергії для економії газу в ОЗП 2022-2022 рр.  Висновки         2/3 </vt:lpstr>
      <vt:lpstr>Використання електроенергії для економії газу в ОЗП 2022-2022 рр.  Висновки                                   3/3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Використання електроенергії для економії газу  в ОЗП 2022-2022 рр.     Робоча група експертів українського національного комітету СІГРЕ </dc:title>
  <dc:creator>USER</dc:creator>
  <cp:lastModifiedBy>USER</cp:lastModifiedBy>
  <cp:revision>1</cp:revision>
  <dcterms:created xsi:type="dcterms:W3CDTF">2022-07-08T08:30:26Z</dcterms:created>
  <dcterms:modified xsi:type="dcterms:W3CDTF">2022-07-08T08:30:26Z</dcterms:modified>
</cp:coreProperties>
</file>